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48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RRqGjFg5s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 descr="rops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915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395536" y="5157192"/>
            <a:ext cx="3600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RoPS P09 vanhempainpalaveri </a:t>
            </a:r>
            <a:r>
              <a:rPr lang="fi-FI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fi-FI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.201</a:t>
            </a:r>
            <a:r>
              <a:rPr lang="fi-FI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Lisenssien hinnat 2018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B-pojat (02-01):	910€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C-15 (03): 		650€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C-14 (04): 		610€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D-13 (05): 		610€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D-12 (06): 		560€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E-11 (07): 		500€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E-10 (08): 		450€	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F-9 (09): 		450€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F-8 (10): 		400€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F-7 (11): 		340€</a:t>
            </a: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B-tytöt: 		910€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D12 (04-06):		560€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Vakuutuksesta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Muutoksena edellisiin kausiin, pelaajien joilla on oma vakuutus, tulee toimittaa seuralle vakuutustodistus omasta vakuutuksesta. Todistuksena käy täytettävä mallilomake tai vakuutusyhtiöltä tilattu todistus pelaajan vakuutuksesta.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Joukkueenjohtajat keräävät ja toimittavat todistukset seuran toimistolle. Oman vakuutuksen omaavat voivat vähentää vakuutusmaksun lisenssinhinnasta. </a:t>
            </a:r>
            <a:endParaRPr/>
          </a:p>
          <a:p>
            <a: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Palloliiton vakuutusten ja pelipassien hinnat 2018:</a:t>
            </a:r>
            <a:endParaRPr/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Vuonna 2007 tai myöh. syntyneet pelaajat: </a:t>
            </a:r>
            <a:endParaRPr/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Vakuutus 4€ , pelipassi 25€</a:t>
            </a:r>
            <a:endParaRPr/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Vuonna 2003-2006 syntyneet pelaajat:</a:t>
            </a:r>
            <a:endParaRPr/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Vakuutus 40€, pelipassi 40€</a:t>
            </a:r>
            <a:endParaRPr/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Vuonna 1999-2002 syntyneet pelaajat: </a:t>
            </a:r>
            <a:endParaRPr/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Vakuutus 140€, pelipassi 40€</a:t>
            </a:r>
            <a:endParaRPr/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78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Lisenssin sisältö</a:t>
            </a: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95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Valmennuksen osittain/kokonaan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95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Kuljetuksen piirisarjan vierasotteluihin (ei kuljettajaa)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95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Kenttämaksut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95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Piirisarjan osallistumismaksun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95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Palloliiton lisenssimaksun ja vakuutuksen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95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Seuran jäsenmaksun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95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Harjoitussalien käyttömaksut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95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Vapaan pääsyn edustusjoukkueen kotiotteluihin lisenssikorttia esittämällä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95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Seura-alennuksia jalkapallovarusteista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95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Materiaalipaketti valmennukseen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Mikäli samasta perheestä on mukana kaksi tai useampi pelaaja RoPS- junioreissa (ei koske Nappulatoimintaa), vanhin pelaajista maksaa täyden lisenssimaksun ja nuoremmasta tai nuoremmista sisaruksista seura myöntää 50 euron alennuksen lisenssimaksuun per pelaaja.</a:t>
            </a:r>
            <a:endParaRPr/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Joukkueet tilittävät pelaajiensa lisenssimaksut RoPS:n Nuorisojaokselle kolmessa erässä. Lisenssimaksujen eräpäivät ovat:</a:t>
            </a:r>
            <a:endParaRPr/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- 1. erä 15.12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- 2. erä 15.2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- 3. erä 15. 4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699792" y="274638"/>
            <a:ext cx="5987008" cy="106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Joukkueen toimintasuunnitelma ja tavoitteet 2018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-"/>
            </a:pPr>
            <a:r>
              <a:rPr lang="fi-FI">
                <a:solidFill>
                  <a:schemeClr val="lt1"/>
                </a:solidFill>
              </a:rPr>
              <a:t>Pelisäännöt Palloliiton vahvistettavaksi</a:t>
            </a:r>
            <a:endParaRPr>
              <a:solidFill>
                <a:schemeClr val="lt1"/>
              </a:solidFill>
            </a:endParaRPr>
          </a:p>
          <a:p>
            <a:pPr marL="13716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https://www.youtube.com/watch?v=mRRqGjFg5sA</a:t>
            </a:r>
            <a:endParaRPr>
              <a:solidFill>
                <a:schemeClr val="lt1"/>
              </a:solidFill>
            </a:endParaRPr>
          </a:p>
          <a:p>
            <a:pPr marL="13716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</a:pPr>
            <a:r>
              <a:rPr lang="fi-FI">
                <a:solidFill>
                  <a:schemeClr val="lt1"/>
                </a:solidFill>
              </a:rPr>
              <a:t>https://www.youtube.com/watch?v=PDWyjyBDZgc&amp;feature=youtu.be</a:t>
            </a:r>
            <a:endParaRPr>
              <a:solidFill>
                <a:schemeClr val="lt1"/>
              </a:solidFill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3000">
                <a:solidFill>
                  <a:schemeClr val="lt1"/>
                </a:solidFill>
              </a:rPr>
              <a:t>- Toiminnan perusteita:</a:t>
            </a:r>
            <a:endParaRPr sz="3000">
              <a:solidFill>
                <a:schemeClr val="lt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-"/>
            </a:pPr>
            <a:r>
              <a:rPr lang="fi-FI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urheilullisuus</a:t>
            </a:r>
            <a:endParaRPr sz="14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-"/>
            </a:pPr>
            <a:r>
              <a:rPr lang="fi-FI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reilu peli ja käytöstavat</a:t>
            </a:r>
            <a:endParaRPr sz="14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-"/>
            </a:pPr>
            <a:r>
              <a:rPr lang="fi-FI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innostuminen</a:t>
            </a:r>
            <a:endParaRPr sz="14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-"/>
            </a:pPr>
            <a:r>
              <a:rPr lang="fi-FI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keskittyminen</a:t>
            </a:r>
            <a:endParaRPr sz="14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-"/>
            </a:pPr>
            <a:r>
              <a:rPr lang="fi-FI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lajitaidot</a:t>
            </a:r>
            <a:endParaRPr sz="14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-"/>
            </a:pPr>
            <a:r>
              <a:rPr lang="fi-FI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lajikokeilut, esim. hiihtoa, painia...</a:t>
            </a:r>
            <a:endParaRPr sz="1400"/>
          </a:p>
          <a:p>
            <a: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601950" y="5634400"/>
            <a:ext cx="60885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fi-FI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Poikien oma Whatsapp-ryhmä: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fi-FI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valmentajat ja toimihenkilöt mukana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fi-FI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Ottelutapahtumat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-"/>
            </a:pPr>
            <a:r>
              <a:rPr lang="fi-FI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piirisarja 3</a:t>
            </a:r>
            <a:r>
              <a:rPr lang="fi-FI">
                <a:solidFill>
                  <a:schemeClr val="lt1"/>
                </a:solidFill>
              </a:rPr>
              <a:t> joukkuetta, </a:t>
            </a:r>
            <a:r>
              <a:rPr lang="fi-FI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P09 -enemmän pelanneet sarjassa, ns. </a:t>
            </a:r>
            <a:r>
              <a:rPr lang="fi-FI" sz="2800">
                <a:solidFill>
                  <a:schemeClr val="lt1"/>
                </a:solidFill>
              </a:rPr>
              <a:t>nimetyt joukkueet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-"/>
            </a:pPr>
            <a:r>
              <a:rPr lang="fi-FI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piirisarjassa 5-6</a:t>
            </a:r>
            <a:r>
              <a:rPr lang="fi-FI">
                <a:solidFill>
                  <a:schemeClr val="lt1"/>
                </a:solidFill>
              </a:rPr>
              <a:t> turnausta</a:t>
            </a:r>
            <a:endParaRPr>
              <a:solidFill>
                <a:schemeClr val="lt1"/>
              </a:solidFill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-"/>
            </a:pPr>
            <a:r>
              <a:rPr lang="fi-FI">
                <a:solidFill>
                  <a:schemeClr val="lt1"/>
                </a:solidFill>
              </a:rPr>
              <a:t>Huom! alustava ohjelma</a:t>
            </a:r>
            <a:endParaRPr>
              <a:solidFill>
                <a:schemeClr val="lt1"/>
              </a:solidFill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-"/>
            </a:pPr>
            <a:r>
              <a:rPr lang="fi-FI" sz="2800">
                <a:solidFill>
                  <a:schemeClr val="lt1"/>
                </a:solidFill>
              </a:rPr>
              <a:t>Rovaniemi 22.9.?</a:t>
            </a:r>
            <a:endParaRPr>
              <a:solidFill>
                <a:schemeClr val="lt1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fi-FI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turnaukset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>
                <a:solidFill>
                  <a:schemeClr val="lt1"/>
                </a:solidFill>
              </a:rPr>
              <a:t>- </a:t>
            </a: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KesäPudas 16.-17.6, Ha</a:t>
            </a:r>
            <a:r>
              <a:rPr lang="fi-FI">
                <a:solidFill>
                  <a:schemeClr val="lt1"/>
                </a:solidFill>
              </a:rPr>
              <a:t>ukipudas</a:t>
            </a:r>
            <a:endParaRPr>
              <a:solidFill>
                <a:schemeClr val="lt1"/>
              </a:solidFill>
            </a:endParaRPr>
          </a:p>
          <a:p>
            <a: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>
                <a:solidFill>
                  <a:schemeClr val="lt1"/>
                </a:solidFill>
              </a:rPr>
              <a:t>- </a:t>
            </a: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Santa Claus cup 6.-7.7., </a:t>
            </a:r>
            <a:r>
              <a:rPr lang="fi-FI">
                <a:solidFill>
                  <a:schemeClr val="lt1"/>
                </a:solidFill>
              </a:rPr>
              <a:t>Rovaniemi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900" y="2851650"/>
            <a:ext cx="3659050" cy="15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fi-FI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Harjoitustapahtumat </a:t>
            </a:r>
            <a:r>
              <a:rPr lang="fi-FI" sz="3200">
                <a:solidFill>
                  <a:schemeClr val="lt1"/>
                </a:solidFill>
              </a:rPr>
              <a:t>kesä</a:t>
            </a:r>
            <a:r>
              <a:rPr lang="fi-FI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2018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i-FI" sz="2400">
                <a:solidFill>
                  <a:schemeClr val="lt1"/>
                </a:solidFill>
              </a:rPr>
              <a:t>t</a:t>
            </a: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alvikauden harjoitusvuorot </a:t>
            </a:r>
            <a:r>
              <a:rPr lang="fi-FI" sz="2400">
                <a:solidFill>
                  <a:schemeClr val="lt1"/>
                </a:solidFill>
              </a:rPr>
              <a:t>jatkuvat huhtikuun</a:t>
            </a: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ajankohdat löytyvät Nimenhuudosta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400">
                <a:solidFill>
                  <a:schemeClr val="lt1"/>
                </a:solidFill>
              </a:rPr>
              <a:t>- harjoitukset kesäkaudella 3 kertaa viikolla (2 taitoa ja 1 peli) ja mahdolliset ekstrat viikonloppuna?</a:t>
            </a:r>
            <a:endParaRPr sz="2400">
              <a:solidFill>
                <a:schemeClr val="lt1"/>
              </a:solidFill>
            </a:endParaRPr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Nimenhuudon rooli tiedotuksessa keskeinen edelleen</a:t>
            </a:r>
            <a:endParaRPr/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 ilmoittautuminen ajoissa, helpottaa valmennuksen</a:t>
            </a:r>
            <a:endParaRPr/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suunnittelua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saapuminen paikalle ajoissa, treenivarusteet päälle ajoissa 	jo alkuverryttelyssä</a:t>
            </a:r>
            <a:endParaRPr/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treenivarusteet ja pelivarusteet erilleen, säästetään 	edustuskamat turnauksiin</a:t>
            </a:r>
            <a:endParaRPr/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vanhoilla pelivarusteilla voidaan harjoitella</a:t>
            </a:r>
            <a:endParaRPr/>
          </a:p>
          <a:p>
            <a: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Varusteet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sininen pelipaita, valkoiset shortsit, sukat ja verkkapuku, mahdollisesti myös pelikassi?</a:t>
            </a:r>
            <a:endParaRPr/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maalivahtien pelipaidat ja ’joukkueen varustekassit’ sis. liivit, tötsät, fläpit, sadesuoja </a:t>
            </a:r>
            <a:endParaRPr/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sponsoreita hankitaan uusiin tuotteisiin, mahdollisesti 2 v. sopimus</a:t>
            </a:r>
            <a:endParaRPr/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i-FI" sz="2400">
                <a:solidFill>
                  <a:schemeClr val="lt1"/>
                </a:solidFill>
              </a:rPr>
              <a:t>sukunimi </a:t>
            </a:r>
            <a:r>
              <a:rPr lang="fi-FI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pelipaitaan</a:t>
            </a:r>
            <a:endParaRPr/>
          </a:p>
          <a:p>
            <a: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fi-FI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Budjetti vuodelle 2018</a:t>
            </a:r>
            <a:br>
              <a:rPr lang="fi-FI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667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vuoden 2017 osalta kausi oli taloudellisesti onnistunut</a:t>
            </a:r>
            <a:endParaRPr sz="1800">
              <a:solidFill>
                <a:schemeClr val="lt1"/>
              </a:solidFill>
            </a:endParaRPr>
          </a:p>
          <a:p>
            <a:pPr marL="6667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lisenssi  450 €/pelaaja</a:t>
            </a:r>
            <a:endParaRPr/>
          </a:p>
          <a:p>
            <a:pPr marL="66675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varusteiden hankinnat pelaajille ja joukkueelle, varustemaksu </a:t>
            </a:r>
            <a:r>
              <a:rPr lang="fi-FI" sz="1800">
                <a:solidFill>
                  <a:schemeClr val="lt1"/>
                </a:solidFill>
              </a:rPr>
              <a:t>130 €/pelaaja</a:t>
            </a: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66675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piirisarjan kustannukset v. 2017 tasolla 6-7 turnausta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675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800">
                <a:solidFill>
                  <a:schemeClr val="lt1"/>
                </a:solidFill>
              </a:rPr>
              <a:t>- turnausmatka Haukiputaalle</a:t>
            </a:r>
            <a:endParaRPr sz="1800">
              <a:solidFill>
                <a:schemeClr val="lt1"/>
              </a:solidFill>
            </a:endParaRPr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vuodelle 2018 </a:t>
            </a:r>
            <a:r>
              <a:rPr lang="fi-FI" sz="1800">
                <a:solidFill>
                  <a:schemeClr val="lt1"/>
                </a:solidFill>
              </a:rPr>
              <a:t>mahdollinen </a:t>
            </a: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kausimaksu</a:t>
            </a:r>
            <a:r>
              <a:rPr lang="fi-FI" sz="1800">
                <a:solidFill>
                  <a:schemeClr val="lt1"/>
                </a:solidFill>
              </a:rPr>
              <a:t> 100 €/pelaaja. Päätetään kesäkuussa peritäänkö.</a:t>
            </a:r>
            <a:endParaRPr/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i-FI" sz="1800">
                <a:solidFill>
                  <a:schemeClr val="lt1"/>
                </a:solidFill>
              </a:rPr>
              <a:t>t</a:t>
            </a: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alko</a:t>
            </a:r>
            <a:r>
              <a:rPr lang="fi-FI" sz="1800">
                <a:solidFill>
                  <a:schemeClr val="lt1"/>
                </a:solidFill>
              </a:rPr>
              <a:t>illa ja muulla varainkeruulla voidaan paikata kausimaksun perintää.</a:t>
            </a:r>
            <a:endParaRPr/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sovitaan toimenpiteet mahdollisten maksurästien kertymisen yhteydessä</a:t>
            </a:r>
            <a:endParaRPr/>
          </a:p>
          <a:p>
            <a: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sovitaan periaatteet vanhempien kanssa</a:t>
            </a:r>
            <a:endParaRPr/>
          </a:p>
          <a:p>
            <a: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mahdolliset maksuohjelmat sovittava etukäteen</a:t>
            </a:r>
            <a:endParaRPr/>
          </a:p>
          <a:p>
            <a:pPr marL="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  <a:p>
            <a: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16305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solidFill>
                  <a:srgbClr val="FFFFFF"/>
                </a:solidFill>
              </a:rPr>
              <a:t>Sponsoreiden hankinta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2540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fi-FI" sz="2400">
                <a:solidFill>
                  <a:srgbClr val="FFFFFF"/>
                </a:solidFill>
              </a:rPr>
              <a:t>Vapaat paikat</a:t>
            </a:r>
            <a:endParaRPr sz="2400">
              <a:solidFill>
                <a:srgbClr val="FFFFFF"/>
              </a:solidFill>
            </a:endParaRPr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fi-FI">
                <a:solidFill>
                  <a:srgbClr val="FFFFFF"/>
                </a:solidFill>
              </a:rPr>
              <a:t>peliasu + shortsit</a:t>
            </a:r>
            <a:endParaRPr>
              <a:solidFill>
                <a:srgbClr val="FFFFFF"/>
              </a:solidFill>
            </a:endParaRPr>
          </a:p>
          <a:p>
            <a: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fi-FI">
                <a:solidFill>
                  <a:srgbClr val="FFFFFF"/>
                </a:solidFill>
              </a:rPr>
              <a:t>300-400 €</a:t>
            </a:r>
            <a:endParaRPr>
              <a:solidFill>
                <a:srgbClr val="FFFFFF"/>
              </a:solidFill>
            </a:endParaRPr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fi-FI">
                <a:solidFill>
                  <a:srgbClr val="FFFFFF"/>
                </a:solidFill>
              </a:rPr>
              <a:t>verkkapuku</a:t>
            </a:r>
            <a:endParaRPr>
              <a:solidFill>
                <a:srgbClr val="FFFFFF"/>
              </a:solidFill>
            </a:endParaRPr>
          </a:p>
          <a:p>
            <a: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fi-FI">
                <a:solidFill>
                  <a:srgbClr val="FFFFFF"/>
                </a:solidFill>
              </a:rPr>
              <a:t>300-400 € rintaan</a:t>
            </a:r>
            <a:endParaRPr>
              <a:solidFill>
                <a:srgbClr val="FFFFFF"/>
              </a:solidFill>
            </a:endParaRPr>
          </a:p>
          <a:p>
            <a: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fi-FI">
                <a:solidFill>
                  <a:srgbClr val="FFFFFF"/>
                </a:solidFill>
              </a:rPr>
              <a:t>+ 700 € selkään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-FI">
                <a:solidFill>
                  <a:schemeClr val="lt1"/>
                </a:solidFill>
              </a:rPr>
              <a:t>- </a:t>
            </a:r>
            <a:r>
              <a:rPr lang="fi-FI" sz="2400">
                <a:solidFill>
                  <a:schemeClr val="lt1"/>
                </a:solidFill>
              </a:rPr>
              <a:t>Hinnat neuvoteltavissa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lt1"/>
                </a:solidFill>
              </a:rPr>
              <a:t>- Painatuskulut mielellään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lt1"/>
                </a:solidFill>
              </a:rPr>
              <a:t>sponsorille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325" y="1235275"/>
            <a:ext cx="4705675" cy="502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Budjetti 2018</a:t>
            </a: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solidFill>
                  <a:srgbClr val="FFFFFF"/>
                </a:solidFill>
              </a:rPr>
              <a:t>Tulot:</a:t>
            </a:r>
            <a:endParaRPr sz="1800" dirty="0">
              <a:solidFill>
                <a:srgbClr val="FFFFFF"/>
              </a:solidFill>
            </a:endParaRPr>
          </a:p>
          <a:p>
            <a:pPr marL="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solidFill>
                  <a:srgbClr val="FFFFFF"/>
                </a:solidFill>
              </a:rPr>
              <a:t>Lisenssit			12150</a:t>
            </a:r>
            <a:endParaRPr sz="1800" dirty="0">
              <a:solidFill>
                <a:srgbClr val="FFFFFF"/>
              </a:solidFill>
            </a:endParaRPr>
          </a:p>
          <a:p>
            <a:pPr marL="2540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solidFill>
                  <a:srgbClr val="FFFFFF"/>
                </a:solidFill>
              </a:rPr>
              <a:t>Peliasumainokset		1200</a:t>
            </a:r>
            <a:endParaRPr sz="1800" dirty="0">
              <a:solidFill>
                <a:srgbClr val="FFFFFF"/>
              </a:solidFill>
            </a:endParaRPr>
          </a:p>
          <a:p>
            <a:pPr marL="2540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solidFill>
                  <a:srgbClr val="FFFFFF"/>
                </a:solidFill>
              </a:rPr>
              <a:t>Muu varainhankinta	4000</a:t>
            </a:r>
            <a:endParaRPr sz="1800" dirty="0">
              <a:solidFill>
                <a:srgbClr val="FFFFFF"/>
              </a:solidFill>
            </a:endParaRPr>
          </a:p>
          <a:p>
            <a:pPr marL="2540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solidFill>
                  <a:srgbClr val="FFFFFF"/>
                </a:solidFill>
              </a:rPr>
              <a:t>Arpamyynti		625</a:t>
            </a:r>
            <a:endParaRPr sz="1800" dirty="0">
              <a:solidFill>
                <a:srgbClr val="FFFFFF"/>
              </a:solidFill>
            </a:endParaRPr>
          </a:p>
          <a:p>
            <a:pPr marL="2540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solidFill>
                  <a:srgbClr val="FFFFFF"/>
                </a:solidFill>
              </a:rPr>
              <a:t>Kausimaksut		2600</a:t>
            </a:r>
            <a:endParaRPr sz="1800" dirty="0">
              <a:solidFill>
                <a:srgbClr val="FFFFFF"/>
              </a:solidFill>
            </a:endParaRPr>
          </a:p>
          <a:p>
            <a:pPr marL="2540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solidFill>
                  <a:srgbClr val="FFFFFF"/>
                </a:solidFill>
              </a:rPr>
              <a:t>Varusteet		3380</a:t>
            </a:r>
            <a:endParaRPr sz="1800" dirty="0">
              <a:solidFill>
                <a:srgbClr val="FFFFFF"/>
              </a:solidFill>
            </a:endParaRPr>
          </a:p>
          <a:p>
            <a:pPr marL="2540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1371600" marR="25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solidFill>
                  <a:srgbClr val="FFFFFF"/>
                </a:solidFill>
              </a:rPr>
              <a:t>yht.	23 955</a:t>
            </a:r>
            <a:endParaRPr sz="1800" dirty="0">
              <a:solidFill>
                <a:srgbClr val="FFFFFF"/>
              </a:solidFill>
            </a:endParaRPr>
          </a:p>
          <a:p>
            <a:pPr marL="34290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20000" cy="49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>
                <a:solidFill>
                  <a:srgbClr val="FFFFFF"/>
                </a:solidFill>
              </a:rPr>
              <a:t>Kulut:</a:t>
            </a:r>
            <a:endParaRPr sz="2400" dirty="0">
              <a:solidFill>
                <a:srgbClr val="FFFFFF"/>
              </a:solidFill>
            </a:endParaRPr>
          </a:p>
          <a:p>
            <a:pPr marL="2540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2540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solidFill>
                  <a:srgbClr val="FFFFFF"/>
                </a:solidFill>
              </a:rPr>
              <a:t>Lisenssit			12150</a:t>
            </a:r>
            <a:endParaRPr sz="1800" dirty="0">
              <a:solidFill>
                <a:srgbClr val="FFFFFF"/>
              </a:solidFill>
            </a:endParaRPr>
          </a:p>
          <a:p>
            <a:pPr marL="2540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solidFill>
                  <a:srgbClr val="FFFFFF"/>
                </a:solidFill>
              </a:rPr>
              <a:t>Varustekulut		3600</a:t>
            </a:r>
            <a:endParaRPr sz="1800" dirty="0">
              <a:solidFill>
                <a:srgbClr val="FFFFFF"/>
              </a:solidFill>
            </a:endParaRPr>
          </a:p>
          <a:p>
            <a:pPr marL="2540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solidFill>
                  <a:srgbClr val="FFFFFF"/>
                </a:solidFill>
              </a:rPr>
              <a:t>Vierasottelukulut		5000</a:t>
            </a:r>
            <a:endParaRPr sz="1800" dirty="0">
              <a:solidFill>
                <a:srgbClr val="FFFFFF"/>
              </a:solidFill>
            </a:endParaRPr>
          </a:p>
          <a:p>
            <a:pPr marL="2540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solidFill>
                  <a:srgbClr val="FFFFFF"/>
                </a:solidFill>
              </a:rPr>
              <a:t>Päättäjäiset yms.		500</a:t>
            </a:r>
            <a:endParaRPr sz="1800" dirty="0">
              <a:solidFill>
                <a:srgbClr val="FFFFFF"/>
              </a:solidFill>
            </a:endParaRPr>
          </a:p>
          <a:p>
            <a:pPr marL="2540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solidFill>
                  <a:srgbClr val="FFFFFF"/>
                </a:solidFill>
              </a:rPr>
              <a:t>Painatus, pankki yms.	400</a:t>
            </a:r>
            <a:endParaRPr sz="1800" dirty="0">
              <a:solidFill>
                <a:srgbClr val="FFFFFF"/>
              </a:solidFill>
            </a:endParaRPr>
          </a:p>
          <a:p>
            <a:pPr marL="2540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solidFill>
                  <a:srgbClr val="FFFFFF"/>
                </a:solidFill>
              </a:rPr>
              <a:t>Muut kulut		2000</a:t>
            </a:r>
            <a:endParaRPr sz="1800" dirty="0">
              <a:solidFill>
                <a:srgbClr val="FFFFFF"/>
              </a:solidFill>
            </a:endParaRPr>
          </a:p>
          <a:p>
            <a:pPr marL="2540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1371600" marR="25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solidFill>
                  <a:srgbClr val="FFFFFF"/>
                </a:solidFill>
              </a:rPr>
              <a:t>yht. 	23650</a:t>
            </a:r>
            <a:endParaRPr sz="1800" dirty="0">
              <a:solidFill>
                <a:srgbClr val="FFFFFF"/>
              </a:solidFill>
            </a:endParaRPr>
          </a:p>
          <a:p>
            <a:pPr marL="0" marR="25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solidFill>
                  <a:srgbClr val="FFFFFF"/>
                </a:solidFill>
              </a:rPr>
              <a:t>Tulos					305</a:t>
            </a:r>
            <a:endParaRPr sz="1800" dirty="0">
              <a:solidFill>
                <a:srgbClr val="FFFFFF"/>
              </a:solidFill>
            </a:endParaRPr>
          </a:p>
          <a:p>
            <a:pPr marL="34290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Toimihenkilöt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valmentajina Iiro Kylmänen, Mikko Halme ja Mikko Vatanen</a:t>
            </a:r>
            <a:endParaRPr/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joukkueenjohtajina Kristian Gullsten ja Pekka Kellokumpu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rahastonhoitajana Hannu Wärme</a:t>
            </a:r>
            <a:endParaRPr/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apuvalmentajia</a:t>
            </a:r>
            <a:r>
              <a:rPr lang="fi-FI">
                <a:solidFill>
                  <a:schemeClr val="lt1"/>
                </a:solidFill>
              </a:rPr>
              <a:t>/huoltajia/vastuuvanhempia </a:t>
            </a:r>
            <a:r>
              <a:rPr lang="fi-FI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pelireissu</a:t>
            </a:r>
            <a:r>
              <a:rPr lang="fi-FI">
                <a:solidFill>
                  <a:schemeClr val="lt1"/>
                </a:solidFill>
              </a:rPr>
              <a:t>ille vähintään 1 per joukkue</a:t>
            </a:r>
            <a:endParaRPr/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talkoovastaavia?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>
                <a:solidFill>
                  <a:schemeClr val="lt1"/>
                </a:solidFill>
              </a:rPr>
              <a:t>- viestintävastaava?</a:t>
            </a:r>
            <a:endParaRPr>
              <a:solidFill>
                <a:schemeClr val="lt1"/>
              </a:solidFill>
            </a:endParaRPr>
          </a:p>
          <a:p>
            <a: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566</Words>
  <Application>Microsoft Office PowerPoint</Application>
  <PresentationFormat>On-screen Show (4:3)</PresentationFormat>
  <Paragraphs>131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PowerPoint Presentation</vt:lpstr>
      <vt:lpstr>Joukkueen toimintasuunnitelma ja tavoitteet 2018</vt:lpstr>
      <vt:lpstr>    Ottelutapahtumat</vt:lpstr>
      <vt:lpstr>                 Harjoitustapahtumat kesä 2018</vt:lpstr>
      <vt:lpstr>Varusteet</vt:lpstr>
      <vt:lpstr>  Budjetti vuodelle 2018 </vt:lpstr>
      <vt:lpstr>Sponsoreiden hankinta</vt:lpstr>
      <vt:lpstr>Budjetti 2018</vt:lpstr>
      <vt:lpstr>Toimihenkilöt</vt:lpstr>
      <vt:lpstr>Lisenssien hinnat 2018</vt:lpstr>
      <vt:lpstr>Vakuutuksesta</vt:lpstr>
      <vt:lpstr>Lisenssin sisältö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Kristian Gullsten</dc:creator>
  <cp:lastModifiedBy>Kristian Gullsten</cp:lastModifiedBy>
  <cp:revision>3</cp:revision>
  <dcterms:modified xsi:type="dcterms:W3CDTF">2018-04-08T06:28:53Z</dcterms:modified>
</cp:coreProperties>
</file>