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2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20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0DF9B-2729-A642-908B-099C9748B05E}" type="datetimeFigureOut">
              <a:rPr lang="fi-FI" smtClean="0"/>
              <a:t>9.12.16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CD12-A4A6-A341-85EC-2F4CD88D16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1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CD12-A4A6-A341-85EC-2F4CD88D16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3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CD12-A4A6-A341-85EC-2F4CD88D168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D615-5406-47FA-91E1-3514D6B07961}" type="datetimeFigureOut">
              <a:rPr lang="fi-FI" smtClean="0"/>
              <a:pPr/>
              <a:t>9.12.16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FBE2-7305-4AC7-AE4F-EF75C3D9538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ops_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57"/>
            <a:ext cx="9144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95536" y="51571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RoPS Lisenssien hinnat 2017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Lisenssien hinnat 2017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B-pojat (01-00):	910€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B2-pojat (02): 	710€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C-14 (03): 		610€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D-13 (04): 		610€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D-12 (05): 		560€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E-11 (06): 		500€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E-10 (07): 		450€	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F-9 (08): 		450€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F-8 (09): 		400€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F-7 (10): 		340€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B1-tytöt: 	910€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B2-tytöt: 	710€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E11 (04-06):	500€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3816424" cy="1143000"/>
          </a:xfrm>
        </p:spPr>
        <p:txBody>
          <a:bodyPr>
            <a:no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Lisenssimaksujen eräpäivät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15616" y="2852936"/>
            <a:ext cx="2448272" cy="1800200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1. erä 15.12.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2. erä 15.2.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3. erä 15.4.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788024" y="1340768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rgbClr val="FFFFFF"/>
                </a:solidFill>
              </a:rPr>
              <a:t>Valmennusmaksujen eräpäivät </a:t>
            </a:r>
            <a:endParaRPr lang="fi-FI" sz="2800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508104" y="2348880"/>
            <a:ext cx="2664296" cy="3168352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FFFF"/>
                </a:solidFill>
              </a:rPr>
              <a:t>1. erä 31.12.</a:t>
            </a:r>
          </a:p>
          <a:p>
            <a:r>
              <a:rPr lang="fi-FI" dirty="0" smtClean="0">
                <a:solidFill>
                  <a:srgbClr val="FFFFFF"/>
                </a:solidFill>
              </a:rPr>
              <a:t>2. erä 28.2.</a:t>
            </a:r>
          </a:p>
          <a:p>
            <a:r>
              <a:rPr lang="fi-FI" dirty="0" smtClean="0">
                <a:solidFill>
                  <a:srgbClr val="FFFFFF"/>
                </a:solidFill>
              </a:rPr>
              <a:t>3. erä 30.4.</a:t>
            </a:r>
          </a:p>
          <a:p>
            <a:r>
              <a:rPr lang="fi-FI" dirty="0" smtClean="0">
                <a:solidFill>
                  <a:srgbClr val="FFFFFF"/>
                </a:solidFill>
              </a:rPr>
              <a:t>4. erä 30.6.</a:t>
            </a:r>
          </a:p>
          <a:p>
            <a:r>
              <a:rPr lang="fi-FI" dirty="0" smtClean="0">
                <a:solidFill>
                  <a:srgbClr val="FFFFFF"/>
                </a:solidFill>
              </a:rPr>
              <a:t>5. erä 31.8.</a:t>
            </a:r>
          </a:p>
          <a:p>
            <a:r>
              <a:rPr lang="fi-FI" dirty="0" smtClean="0">
                <a:solidFill>
                  <a:srgbClr val="FFFFFF"/>
                </a:solidFill>
              </a:rPr>
              <a:t>6. erä 30.10.</a:t>
            </a:r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4499992" y="0"/>
            <a:ext cx="72008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8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71</Words>
  <Application>Microsoft Macintosh PowerPoint</Application>
  <PresentationFormat>Näytössä katseltava diaesitys (4:3)</PresentationFormat>
  <Paragraphs>28</Paragraphs>
  <Slides>3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PowerPoint-esitys</vt:lpstr>
      <vt:lpstr>Lisenssien hinnat 2017</vt:lpstr>
      <vt:lpstr>Lisenssimaksujen eräpäivät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Anu</dc:creator>
  <cp:lastModifiedBy>Liisa-maija Rautio</cp:lastModifiedBy>
  <cp:revision>31</cp:revision>
  <dcterms:created xsi:type="dcterms:W3CDTF">2012-11-22T07:41:52Z</dcterms:created>
  <dcterms:modified xsi:type="dcterms:W3CDTF">2016-12-09T13:47:55Z</dcterms:modified>
</cp:coreProperties>
</file>